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phansen@wcpss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Honors Visual Art!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D426AE-4D7C-4422-92EA-EC747A219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378009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Information: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Mrs. P. Hansen  </a:t>
            </a:r>
            <a:r>
              <a:rPr lang="en-US" dirty="0">
                <a:hlinkClick r:id="rId2"/>
              </a:rPr>
              <a:t>phansen@wcpss.net</a:t>
            </a:r>
            <a:endParaRPr lang="en-US" dirty="0"/>
          </a:p>
          <a:p>
            <a:r>
              <a:rPr lang="en-US" dirty="0"/>
              <a:t>Canvas, Visual Art Adv. Proficient Honors (3, 4) P. Hansen</a:t>
            </a:r>
          </a:p>
          <a:p>
            <a:r>
              <a:rPr lang="en-US" dirty="0"/>
              <a:t>SMART Lunch: Tues/</a:t>
            </a:r>
            <a:r>
              <a:rPr lang="en-US" dirty="0" err="1"/>
              <a:t>Th</a:t>
            </a:r>
            <a:r>
              <a:rPr lang="en-US" dirty="0"/>
              <a:t>, Wed- NAHS </a:t>
            </a:r>
          </a:p>
          <a:p>
            <a:r>
              <a:rPr lang="en-US" dirty="0"/>
              <a:t>National Art Honor Society(Art Club) Wed.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8" name="Picture 4" descr="http://blog.phototownship.com/wp-content/themes/themeforest_standard_46808/images/photos/PopArtExamples30Aug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975" y="2556932"/>
            <a:ext cx="2813757" cy="2805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Arrive to class on time, ready to go! Tardy at the bell. Drawing first 10 minutes…</a:t>
            </a:r>
          </a:p>
          <a:p>
            <a:r>
              <a:rPr lang="en-US" dirty="0"/>
              <a:t>BYOD allowed unless not part of what we are doing. Turn off and put away.</a:t>
            </a:r>
          </a:p>
          <a:p>
            <a:r>
              <a:rPr lang="en-US" dirty="0"/>
              <a:t>No eating/drinking except water bottles.</a:t>
            </a:r>
          </a:p>
          <a:p>
            <a:r>
              <a:rPr lang="en-US" dirty="0"/>
              <a:t>Dress code: use common sense. No hats, </a:t>
            </a:r>
            <a:r>
              <a:rPr lang="en-US" dirty="0" err="1"/>
              <a:t>pj’s</a:t>
            </a:r>
            <a:r>
              <a:rPr lang="en-US" dirty="0"/>
              <a:t>, skimpy</a:t>
            </a:r>
          </a:p>
          <a:p>
            <a:r>
              <a:rPr lang="en-US" dirty="0"/>
              <a:t>Keep up with deadlines, daily work.</a:t>
            </a:r>
          </a:p>
          <a:p>
            <a:r>
              <a:rPr lang="en-US" dirty="0"/>
              <a:t>Do your own work!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Expectations:</a:t>
            </a:r>
          </a:p>
        </p:txBody>
      </p:sp>
      <p:pic>
        <p:nvPicPr>
          <p:cNvPr id="5122" name="Picture 2" descr="http://4.bp.blogspot.com/_Zrhyrmq0wr4/TNfd2zE4sII/AAAAAAAAAvs/nM22JUc8Ws4/s1600/escher-stairs-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797" y="4073855"/>
            <a:ext cx="2209800" cy="207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69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ehowcdn.com/article-new/ehow/images/a02/19/q4/study-art-history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428" y="4080933"/>
            <a:ext cx="3175141" cy="238135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285999"/>
            <a:ext cx="9382931" cy="3589869"/>
          </a:xfrm>
        </p:spPr>
        <p:txBody>
          <a:bodyPr>
            <a:normAutofit/>
          </a:bodyPr>
          <a:lstStyle/>
          <a:p>
            <a:r>
              <a:rPr lang="en-US" sz="2800" dirty="0"/>
              <a:t>Major Assessments: 60%</a:t>
            </a:r>
          </a:p>
          <a:p>
            <a:r>
              <a:rPr lang="en-US" sz="2800" dirty="0"/>
              <a:t>Minor Assessments: 40%</a:t>
            </a:r>
          </a:p>
          <a:p>
            <a:r>
              <a:rPr lang="en-US" sz="2800" dirty="0"/>
              <a:t>Honors level has individualized calendar/checklist of skills</a:t>
            </a:r>
          </a:p>
          <a:p>
            <a:r>
              <a:rPr lang="en-US" sz="2800" dirty="0"/>
              <a:t>Honors Portfolio: Major Assessment</a:t>
            </a:r>
          </a:p>
          <a:p>
            <a:pPr>
              <a:buNone/>
            </a:pPr>
            <a:endParaRPr lang="en-US" sz="5100" dirty="0"/>
          </a:p>
          <a:p>
            <a:endParaRPr lang="en-US" sz="5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Grading Breakdown:</a:t>
            </a:r>
          </a:p>
        </p:txBody>
      </p:sp>
    </p:spTree>
    <p:extLst>
      <p:ext uri="{BB962C8B-B14F-4D97-AF65-F5344CB8AC3E}">
        <p14:creationId xmlns:p14="http://schemas.microsoft.com/office/powerpoint/2010/main" val="4777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4157" y="1510749"/>
            <a:ext cx="9942440" cy="38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Supply list: Should be in the room by 1/28, Monday</a:t>
            </a:r>
          </a:p>
          <a:p>
            <a:endParaRPr lang="en-US" sz="1600" dirty="0"/>
          </a:p>
          <a:p>
            <a:r>
              <a:rPr lang="en-US" sz="1600" b="1" dirty="0"/>
              <a:t>Colored pencils- </a:t>
            </a:r>
            <a:r>
              <a:rPr lang="en-US" sz="1600" b="1" dirty="0" err="1"/>
              <a:t>blendable</a:t>
            </a:r>
            <a:r>
              <a:rPr lang="en-US" sz="1600" b="1" dirty="0"/>
              <a:t>              </a:t>
            </a:r>
            <a:r>
              <a:rPr lang="en-US" sz="1600" b="1" dirty="0" err="1"/>
              <a:t>plexiglass</a:t>
            </a:r>
            <a:r>
              <a:rPr lang="en-US" sz="1600" b="1" dirty="0"/>
              <a:t>	</a:t>
            </a:r>
          </a:p>
          <a:p>
            <a:r>
              <a:rPr lang="en-US" sz="1600" b="1" dirty="0"/>
              <a:t>Drawing Pencils-6h-6B                   Paint Brush set (small)</a:t>
            </a:r>
          </a:p>
          <a:p>
            <a:r>
              <a:rPr lang="en-US" sz="1600" b="1" dirty="0"/>
              <a:t>Erasers-variety			       Fine tip Sharpie, colors</a:t>
            </a:r>
          </a:p>
          <a:p>
            <a:r>
              <a:rPr lang="en-US" sz="1600" b="1" dirty="0"/>
              <a:t>Pastel pencils/soft/variety	       White Charcoal pencil</a:t>
            </a:r>
          </a:p>
          <a:p>
            <a:r>
              <a:rPr lang="en-US" sz="1600" b="1" dirty="0"/>
              <a:t>Acrylic paints- set/medium            x-</a:t>
            </a:r>
            <a:r>
              <a:rPr lang="en-US" sz="1600" b="1" dirty="0" err="1"/>
              <a:t>acto</a:t>
            </a:r>
            <a:r>
              <a:rPr lang="en-US" sz="1600" b="1" dirty="0"/>
              <a:t> knife</a:t>
            </a:r>
          </a:p>
          <a:p>
            <a:r>
              <a:rPr lang="en-US" sz="1600" b="1" dirty="0"/>
              <a:t>Sketch book- 9 x 12 	             muslin or silk/ silk painting</a:t>
            </a:r>
          </a:p>
          <a:p>
            <a:r>
              <a:rPr lang="en-US" sz="1600" b="1" dirty="0"/>
              <a:t>Watercolor set (small tubes) 	    Camera- printable</a:t>
            </a:r>
          </a:p>
          <a:p>
            <a:r>
              <a:rPr lang="en-US" sz="1600" b="1" dirty="0"/>
              <a:t>Oil pastels				    wood </a:t>
            </a:r>
            <a:r>
              <a:rPr lang="en-US" sz="1600" b="1" dirty="0" err="1"/>
              <a:t>stips</a:t>
            </a:r>
            <a:r>
              <a:rPr lang="en-US" sz="1600" b="1" dirty="0"/>
              <a:t>/make your own canvas				</a:t>
            </a:r>
          </a:p>
          <a:p>
            <a:r>
              <a:rPr lang="en-US" sz="1600" b="1" dirty="0"/>
              <a:t>Box cutter                                     paint shirt or apron            </a:t>
            </a:r>
            <a:r>
              <a:rPr lang="en-US" sz="1600" dirty="0"/>
              <a:t>	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dirty="0"/>
              <a:t>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Art Honors supplies:</a:t>
            </a:r>
          </a:p>
        </p:txBody>
      </p:sp>
      <p:pic>
        <p:nvPicPr>
          <p:cNvPr id="4" name="Picture 2" descr="http://www.apsu.edu/sites/apsu.edu/files/csa/art-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149" y="3925794"/>
            <a:ext cx="2587375" cy="1421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19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1" y="2514600"/>
            <a:ext cx="9601196" cy="3361268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Drawing skills: line, shape, value, perspective, proportions: Basic Building block</a:t>
            </a:r>
          </a:p>
          <a:p>
            <a:r>
              <a:rPr lang="en-US" sz="7200" b="1" dirty="0"/>
              <a:t>Elements and Principles of Design: applied.</a:t>
            </a:r>
          </a:p>
          <a:p>
            <a:r>
              <a:rPr lang="en-US" sz="7200" b="1" dirty="0"/>
              <a:t>Painting: color theory, watercolor,  silk, acrylic, we will construct our own</a:t>
            </a:r>
          </a:p>
          <a:p>
            <a:r>
              <a:rPr lang="en-US" sz="7200" b="1" dirty="0"/>
              <a:t>Photography: photomontages /themes</a:t>
            </a:r>
          </a:p>
          <a:p>
            <a:r>
              <a:rPr lang="en-US" sz="7200" b="1" dirty="0"/>
              <a:t>Printing: </a:t>
            </a:r>
            <a:r>
              <a:rPr lang="en-US" sz="7200" b="1" dirty="0" err="1"/>
              <a:t>plexiglass</a:t>
            </a:r>
            <a:r>
              <a:rPr lang="en-US" sz="7200" b="1" dirty="0"/>
              <a:t> etching</a:t>
            </a:r>
          </a:p>
          <a:p>
            <a:r>
              <a:rPr lang="en-US" sz="7200" b="1" dirty="0"/>
              <a:t>Scratch board: using figure, contrast and details</a:t>
            </a:r>
          </a:p>
          <a:p>
            <a:r>
              <a:rPr lang="en-US" sz="7200" b="1" dirty="0"/>
              <a:t>Multi-media</a:t>
            </a:r>
          </a:p>
          <a:p>
            <a:r>
              <a:rPr lang="en-US" sz="7200" b="1" dirty="0"/>
              <a:t>Careers Research</a:t>
            </a:r>
          </a:p>
          <a:p>
            <a:r>
              <a:rPr lang="en-US" sz="7200" b="1" dirty="0"/>
              <a:t>Art History and Current trends in Art- presentations</a:t>
            </a:r>
          </a:p>
          <a:p>
            <a:r>
              <a:rPr lang="en-US" sz="7200" b="1" dirty="0"/>
              <a:t>Art Museum trip….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Art Honors does a lot:</a:t>
            </a:r>
          </a:p>
        </p:txBody>
      </p:sp>
      <p:pic>
        <p:nvPicPr>
          <p:cNvPr id="19458" name="Picture 2" descr="http://t0.gstatic.com/images?q=tbn:ANd9GcS3EW8fl8fW9d0irR0Nwx348wiANldzD1IOrB8oQHES7okJXpERD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397" y="30353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66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good themes/concentrations are key to success!</a:t>
            </a:r>
          </a:p>
          <a:p>
            <a:r>
              <a:rPr lang="en-US" dirty="0"/>
              <a:t>Contemporary Art installations/murals will be part of our semester.</a:t>
            </a:r>
          </a:p>
          <a:p>
            <a:endParaRPr lang="en-US" dirty="0"/>
          </a:p>
        </p:txBody>
      </p:sp>
      <p:pic>
        <p:nvPicPr>
          <p:cNvPr id="4" name="Picture 2" descr="Image result for foreshortened pastel pencil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12" y="3438939"/>
            <a:ext cx="1747232" cy="24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9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Art Honors Pacing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Turned in weekly: Sketchbook </a:t>
            </a:r>
          </a:p>
          <a:p>
            <a:r>
              <a:rPr lang="en-US" dirty="0"/>
              <a:t>Visual Art Advanced Proficient (4H): Portfolio with 20 artworks</a:t>
            </a:r>
          </a:p>
          <a:p>
            <a:r>
              <a:rPr lang="en-US" dirty="0"/>
              <a:t>Themes and concentrations key to success.</a:t>
            </a:r>
          </a:p>
          <a:p>
            <a:r>
              <a:rPr lang="en-US" dirty="0"/>
              <a:t>Many advanced medias: we will construct our own canvases, produce </a:t>
            </a:r>
            <a:r>
              <a:rPr lang="en-US" dirty="0" err="1"/>
              <a:t>plexiglass</a:t>
            </a:r>
            <a:r>
              <a:rPr lang="en-US" dirty="0"/>
              <a:t> etchings, and create a silk batik fabric painting,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2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 letter/ Supply list/ Art survey.</a:t>
            </a:r>
          </a:p>
          <a:p>
            <a:r>
              <a:rPr lang="en-US" dirty="0"/>
              <a:t>Pacing guide of projects/concepts: weekly sketchbook </a:t>
            </a:r>
          </a:p>
          <a:p>
            <a:r>
              <a:rPr lang="en-US" dirty="0"/>
              <a:t>Choose one of the concentrations from list: __________________</a:t>
            </a:r>
          </a:p>
          <a:p>
            <a:r>
              <a:rPr lang="en-US" dirty="0"/>
              <a:t>Draw three variations of your theme, No. 1 due </a:t>
            </a:r>
            <a:r>
              <a:rPr lang="en-US"/>
              <a:t>Friday 1/29, </a:t>
            </a:r>
            <a:r>
              <a:rPr lang="en-US" dirty="0"/>
              <a:t>2-3 </a:t>
            </a:r>
            <a:r>
              <a:rPr lang="en-US"/>
              <a:t>due 2/5.</a:t>
            </a:r>
            <a:endParaRPr lang="en-US" dirty="0"/>
          </a:p>
          <a:p>
            <a:r>
              <a:rPr lang="en-US" dirty="0"/>
              <a:t>Using a minimum of two medias each drawing.</a:t>
            </a:r>
          </a:p>
          <a:p>
            <a:r>
              <a:rPr lang="en-US" dirty="0"/>
              <a:t>Each drawing should be on a separate sheet.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to know you…</a:t>
            </a:r>
          </a:p>
        </p:txBody>
      </p:sp>
    </p:spTree>
    <p:extLst>
      <p:ext uri="{BB962C8B-B14F-4D97-AF65-F5344CB8AC3E}">
        <p14:creationId xmlns:p14="http://schemas.microsoft.com/office/powerpoint/2010/main" val="862424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491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Welcome to Honors Visual Art!</vt:lpstr>
      <vt:lpstr>Basic Information:</vt:lpstr>
      <vt:lpstr>Basic Expectations:</vt:lpstr>
      <vt:lpstr>Grading Breakdown:</vt:lpstr>
      <vt:lpstr>Visual Art Honors supplies:</vt:lpstr>
      <vt:lpstr>Visual Art Honors does a lot:</vt:lpstr>
      <vt:lpstr>Honors Themes</vt:lpstr>
      <vt:lpstr>Visual Art Honors Pacing guide</vt:lpstr>
      <vt:lpstr>Getting to know you…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Honors Visual Art!</dc:title>
  <dc:creator>phansen</dc:creator>
  <cp:lastModifiedBy>Paula Hansen</cp:lastModifiedBy>
  <cp:revision>7</cp:revision>
  <dcterms:created xsi:type="dcterms:W3CDTF">2019-01-18T13:41:15Z</dcterms:created>
  <dcterms:modified xsi:type="dcterms:W3CDTF">2021-01-19T14:11:44Z</dcterms:modified>
</cp:coreProperties>
</file>