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07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29B0AD-FC27-4737-B71D-17BF4933A678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AD9BD1-4729-4987-8CA0-189F77B49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hansen@wcpss.ne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Visual Art Beginning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Spring 2021</a:t>
            </a:r>
          </a:p>
          <a:p>
            <a:r>
              <a:rPr lang="en-US" dirty="0"/>
              <a:t>Mrs. Hansen</a:t>
            </a:r>
          </a:p>
          <a:p>
            <a:r>
              <a:rPr lang="en-US" dirty="0"/>
              <a:t>1611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Information: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Mrs. P. Hansen  </a:t>
            </a:r>
            <a:r>
              <a:rPr lang="en-US" dirty="0">
                <a:hlinkClick r:id="rId2"/>
              </a:rPr>
              <a:t>phansen@wcpss.net</a:t>
            </a:r>
            <a:endParaRPr lang="en-US" dirty="0"/>
          </a:p>
          <a:p>
            <a:r>
              <a:rPr lang="en-US" dirty="0"/>
              <a:t>Canvas, Visual Art 1(Beg.) P. Hansen</a:t>
            </a:r>
          </a:p>
          <a:p>
            <a:r>
              <a:rPr lang="en-US" dirty="0"/>
              <a:t>SMART </a:t>
            </a:r>
            <a:r>
              <a:rPr lang="en-US" dirty="0" err="1"/>
              <a:t>Lunch:M-F</a:t>
            </a:r>
            <a:r>
              <a:rPr lang="en-US" dirty="0"/>
              <a:t> :Wed- NAHS </a:t>
            </a:r>
          </a:p>
          <a:p>
            <a:r>
              <a:rPr lang="en-US" dirty="0"/>
              <a:t>National Art Honor Society(Art Club) Wed. A</a:t>
            </a:r>
          </a:p>
          <a:p>
            <a:r>
              <a:rPr lang="en-US" dirty="0"/>
              <a:t>Weebly site: https://pcnahs.weebly.com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8" name="Picture 4" descr="http://blog.phototownship.com/wp-content/themes/themeforest_standard_46808/images/photos/PopArtExamples30Augu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880" y="4343400"/>
            <a:ext cx="1834244" cy="1828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Arrive to class on time, ready to go! Tardy at the bell. Daily meets </a:t>
            </a:r>
          </a:p>
          <a:p>
            <a:r>
              <a:rPr lang="en-US" dirty="0"/>
              <a:t>BYOD allowed unless not part of what we are doing. Turn off and put away.</a:t>
            </a:r>
          </a:p>
          <a:p>
            <a:r>
              <a:rPr lang="en-US" dirty="0"/>
              <a:t>No eating/drinking except water bottles.</a:t>
            </a:r>
          </a:p>
          <a:p>
            <a:r>
              <a:rPr lang="en-US" dirty="0"/>
              <a:t>Dress code: use common sense. No hats, </a:t>
            </a:r>
            <a:r>
              <a:rPr lang="en-US" dirty="0" err="1"/>
              <a:t>pj’s</a:t>
            </a:r>
            <a:r>
              <a:rPr lang="en-US" dirty="0"/>
              <a:t>, skimpy</a:t>
            </a:r>
          </a:p>
          <a:p>
            <a:r>
              <a:rPr lang="en-US" b="1" dirty="0"/>
              <a:t>Keep up with deadlines, daily work.</a:t>
            </a:r>
          </a:p>
          <a:p>
            <a:r>
              <a:rPr lang="en-US" b="1" dirty="0"/>
              <a:t>Do your own work!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Expectations:</a:t>
            </a:r>
          </a:p>
        </p:txBody>
      </p:sp>
      <p:pic>
        <p:nvPicPr>
          <p:cNvPr id="5122" name="Picture 2" descr="http://4.bp.blogspot.com/_Zrhyrmq0wr4/TNfd2zE4sII/AAAAAAAAAvs/nM22JUc8Ws4/s1600/escher-stairs-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25082"/>
            <a:ext cx="2028825" cy="1903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.ehowcdn.com/article-new/ehow/images/a02/19/q4/study-art-history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744309"/>
            <a:ext cx="3403600" cy="255270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Assessments: 60%</a:t>
            </a:r>
          </a:p>
          <a:p>
            <a:r>
              <a:rPr lang="en-US" dirty="0"/>
              <a:t>Minor Assessments: 40%</a:t>
            </a:r>
          </a:p>
          <a:p>
            <a:endParaRPr lang="en-US" dirty="0"/>
          </a:p>
          <a:p>
            <a:r>
              <a:rPr lang="en-US" dirty="0"/>
              <a:t>Weekly Assignments on Canvas</a:t>
            </a:r>
          </a:p>
          <a:p>
            <a:r>
              <a:rPr lang="en-US" dirty="0"/>
              <a:t>Sketchbooks due on Fri.</a:t>
            </a:r>
          </a:p>
          <a:p>
            <a:r>
              <a:rPr lang="en-US" dirty="0"/>
              <a:t>Projects have deadlines.</a:t>
            </a:r>
          </a:p>
          <a:p>
            <a:r>
              <a:rPr lang="en-US" dirty="0"/>
              <a:t>Personal Improvement and </a:t>
            </a:r>
          </a:p>
          <a:p>
            <a:pPr>
              <a:buNone/>
            </a:pPr>
            <a:r>
              <a:rPr lang="en-US" dirty="0"/>
              <a:t>Effort factor into this.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920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Grading Breakdown: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Even more important this year!</a:t>
            </a:r>
          </a:p>
          <a:p>
            <a:r>
              <a:rPr lang="en-US" dirty="0"/>
              <a:t>Supply list: Should be available by 1/25, Monday</a:t>
            </a:r>
          </a:p>
          <a:p>
            <a:endParaRPr lang="en-US" dirty="0"/>
          </a:p>
          <a:p>
            <a:r>
              <a:rPr lang="en-US" dirty="0"/>
              <a:t>Colored pencils- </a:t>
            </a:r>
            <a:r>
              <a:rPr lang="en-US" dirty="0" err="1"/>
              <a:t>blendable</a:t>
            </a:r>
            <a:r>
              <a:rPr lang="en-US" dirty="0"/>
              <a:t>	</a:t>
            </a:r>
          </a:p>
          <a:p>
            <a:r>
              <a:rPr lang="en-US" dirty="0"/>
              <a:t>Drawing Pencils-6h-6B                   Paint Brush set (small)</a:t>
            </a:r>
          </a:p>
          <a:p>
            <a:r>
              <a:rPr lang="en-US" dirty="0"/>
              <a:t>Erasers-variety			Fine tip Sharpie, colors</a:t>
            </a:r>
          </a:p>
          <a:p>
            <a:r>
              <a:rPr lang="en-US" dirty="0"/>
              <a:t>Pastel pencils/soft/variety	            White Charcoal pencil</a:t>
            </a:r>
          </a:p>
          <a:p>
            <a:r>
              <a:rPr lang="en-US" dirty="0"/>
              <a:t>Acrylic paints- black and white        x-</a:t>
            </a:r>
            <a:r>
              <a:rPr lang="en-US" dirty="0" err="1"/>
              <a:t>acto</a:t>
            </a:r>
            <a:r>
              <a:rPr lang="en-US" dirty="0"/>
              <a:t> knife</a:t>
            </a:r>
          </a:p>
          <a:p>
            <a:r>
              <a:rPr lang="en-US" dirty="0"/>
              <a:t>Sketch book- 9 x 12 unlined	composition book</a:t>
            </a:r>
          </a:p>
          <a:p>
            <a:r>
              <a:rPr lang="en-US" dirty="0"/>
              <a:t>Watercolor set (small tubes) 	Camera- printable</a:t>
            </a:r>
          </a:p>
          <a:p>
            <a:r>
              <a:rPr lang="en-US" dirty="0"/>
              <a:t>Oil pastels				Crayons		                    paint shirt or apron            	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supplies</a:t>
            </a:r>
          </a:p>
        </p:txBody>
      </p:sp>
      <p:pic>
        <p:nvPicPr>
          <p:cNvPr id="4" name="Picture 2" descr="http://www.apsu.edu/sites/apsu.edu/files/csa/art-24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0314" y="5105400"/>
            <a:ext cx="2587375" cy="1421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Drawing skills: line, shape, value, perspective, proportions: Basic Building block</a:t>
            </a:r>
          </a:p>
          <a:p>
            <a:r>
              <a:rPr lang="en-US" dirty="0"/>
              <a:t>Elements and Principles of Design: applied.</a:t>
            </a:r>
          </a:p>
          <a:p>
            <a:r>
              <a:rPr lang="en-US" dirty="0"/>
              <a:t>Painting: color theory, watercolor, acrylic, card/brush</a:t>
            </a:r>
          </a:p>
          <a:p>
            <a:r>
              <a:rPr lang="en-US" dirty="0"/>
              <a:t>Photography: photomontages </a:t>
            </a:r>
          </a:p>
          <a:p>
            <a:r>
              <a:rPr lang="en-US" dirty="0"/>
              <a:t>Printing: card, stamp, linoleum </a:t>
            </a:r>
          </a:p>
          <a:p>
            <a:r>
              <a:rPr lang="en-US" dirty="0"/>
              <a:t>Scratch board: using figure, contrast and details</a:t>
            </a:r>
          </a:p>
          <a:p>
            <a:r>
              <a:rPr lang="en-US" dirty="0"/>
              <a:t>3-D:clay and cardboard</a:t>
            </a:r>
          </a:p>
          <a:p>
            <a:r>
              <a:rPr lang="en-US" dirty="0"/>
              <a:t>Careers Research</a:t>
            </a:r>
          </a:p>
          <a:p>
            <a:r>
              <a:rPr lang="en-US" dirty="0"/>
              <a:t>Art History and Current trends in Art- presentations</a:t>
            </a:r>
          </a:p>
          <a:p>
            <a:r>
              <a:rPr lang="en-US" dirty="0"/>
              <a:t>Art Museum trip….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1(Beg.) does a lot:</a:t>
            </a:r>
          </a:p>
        </p:txBody>
      </p:sp>
      <p:pic>
        <p:nvPicPr>
          <p:cNvPr id="19458" name="Picture 2" descr="http://t0.gstatic.com/images?q=tbn:ANd9GcS3EW8fl8fW9d0irR0Nwx348wiANldzD1IOrB8oQHES7okJXpERDw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8862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assignments: idea pages</a:t>
            </a:r>
          </a:p>
          <a:p>
            <a:r>
              <a:rPr lang="en-US" dirty="0"/>
              <a:t>Should be on </a:t>
            </a:r>
            <a:r>
              <a:rPr lang="en-US" b="1" dirty="0"/>
              <a:t>unlined paper/ 1-2 hrs</a:t>
            </a:r>
            <a:r>
              <a:rPr lang="en-US" dirty="0"/>
              <a:t>.</a:t>
            </a:r>
          </a:p>
          <a:p>
            <a:r>
              <a:rPr lang="en-US" dirty="0"/>
              <a:t>First assignment- Due Friday, 1/22</a:t>
            </a:r>
          </a:p>
          <a:p>
            <a:r>
              <a:rPr lang="en-US" dirty="0"/>
              <a:t>Illustrate this quote:</a:t>
            </a:r>
          </a:p>
          <a:p>
            <a:r>
              <a:rPr lang="en-US" dirty="0"/>
              <a:t>Must </a:t>
            </a:r>
            <a:r>
              <a:rPr lang="en-US"/>
              <a:t>include yourself </a:t>
            </a:r>
            <a:r>
              <a:rPr lang="en-US" dirty="0"/>
              <a:t>in it….</a:t>
            </a:r>
          </a:p>
          <a:p>
            <a:r>
              <a:rPr lang="en-US" dirty="0"/>
              <a:t> “A picture is worth a thousand words.”</a:t>
            </a:r>
          </a:p>
          <a:p>
            <a:pPr>
              <a:buNone/>
            </a:pPr>
            <a:r>
              <a:rPr lang="en-US" dirty="0"/>
              <a:t>      Napoleon Bonaparte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1(Beg.) Sketchbooks</a:t>
            </a:r>
          </a:p>
        </p:txBody>
      </p:sp>
      <p:pic>
        <p:nvPicPr>
          <p:cNvPr id="20482" name="Picture 2" descr="http://filipspagnoli.files.wordpress.com/2009/10/drawing-hands-mc-escher-assist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5178" y="4495800"/>
            <a:ext cx="2711622" cy="2257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 </a:t>
            </a:r>
            <a:r>
              <a:rPr lang="en-US" dirty="0" err="1"/>
              <a:t>survey:TC</a:t>
            </a:r>
            <a:r>
              <a:rPr lang="en-US" dirty="0"/>
              <a:t> color survey.</a:t>
            </a:r>
          </a:p>
          <a:p>
            <a:endParaRPr lang="en-US" dirty="0"/>
          </a:p>
          <a:p>
            <a:r>
              <a:rPr lang="en-US" dirty="0"/>
              <a:t>Draw the following objects:</a:t>
            </a:r>
          </a:p>
          <a:p>
            <a:r>
              <a:rPr lang="en-US" dirty="0"/>
              <a:t>A Hand/yours</a:t>
            </a:r>
          </a:p>
          <a:p>
            <a:r>
              <a:rPr lang="en-US" dirty="0"/>
              <a:t>A Face/selfie</a:t>
            </a:r>
          </a:p>
          <a:p>
            <a:r>
              <a:rPr lang="en-US" dirty="0"/>
              <a:t>A Body/selfie</a:t>
            </a:r>
          </a:p>
          <a:p>
            <a:r>
              <a:rPr lang="en-US" dirty="0"/>
              <a:t>A Chair/from real life</a:t>
            </a:r>
          </a:p>
          <a:p>
            <a:r>
              <a:rPr lang="en-US" dirty="0"/>
              <a:t>Each drawing should be on a separate sheet.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Getting to know you…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443</TotalTime>
  <Words>437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Welcome to Visual Art Beginning</vt:lpstr>
      <vt:lpstr>Basic Information:</vt:lpstr>
      <vt:lpstr>Basic Expectations:</vt:lpstr>
      <vt:lpstr>Grading Breakdown:</vt:lpstr>
      <vt:lpstr>Art supplies</vt:lpstr>
      <vt:lpstr>Art 1(Beg.) does a lot:</vt:lpstr>
      <vt:lpstr>Art 1(Beg.) Sketchbooks</vt:lpstr>
      <vt:lpstr>Getting to know you…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Visual Art 1</dc:title>
  <dc:creator>phansen</dc:creator>
  <cp:lastModifiedBy>Paula Hansen</cp:lastModifiedBy>
  <cp:revision>18</cp:revision>
  <dcterms:created xsi:type="dcterms:W3CDTF">2012-08-25T20:21:46Z</dcterms:created>
  <dcterms:modified xsi:type="dcterms:W3CDTF">2021-01-21T13:42:06Z</dcterms:modified>
</cp:coreProperties>
</file>